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58" r:id="rId5"/>
    <p:sldId id="259" r:id="rId6"/>
    <p:sldId id="269" r:id="rId7"/>
    <p:sldId id="270" r:id="rId8"/>
    <p:sldId id="271" r:id="rId9"/>
    <p:sldId id="281" r:id="rId10"/>
    <p:sldId id="261" r:id="rId11"/>
    <p:sldId id="262" r:id="rId12"/>
    <p:sldId id="278" r:id="rId13"/>
    <p:sldId id="279" r:id="rId14"/>
    <p:sldId id="263" r:id="rId15"/>
    <p:sldId id="275" r:id="rId16"/>
    <p:sldId id="276" r:id="rId17"/>
    <p:sldId id="277" r:id="rId18"/>
    <p:sldId id="264" r:id="rId19"/>
    <p:sldId id="282" r:id="rId20"/>
    <p:sldId id="265" r:id="rId21"/>
    <p:sldId id="266" r:id="rId22"/>
    <p:sldId id="267" r:id="rId23"/>
    <p:sldId id="272" r:id="rId24"/>
    <p:sldId id="273" r:id="rId25"/>
    <p:sldId id="274" r:id="rId26"/>
    <p:sldId id="268" r:id="rId2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0D6D70DA-FB39-4196-AA77-3EF0A0E1EA96}" type="datetimeFigureOut">
              <a:rPr lang="pt-BR" smtClean="0"/>
              <a:t>19/04/2014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2434495-4831-4922-B3B4-2B8209756D90}"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D6D70DA-FB39-4196-AA77-3EF0A0E1EA96}" type="datetimeFigureOut">
              <a:rPr lang="pt-BR" smtClean="0"/>
              <a:t>19/04/2014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2434495-4831-4922-B3B4-2B8209756D90}"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D6D70DA-FB39-4196-AA77-3EF0A0E1EA96}" type="datetimeFigureOut">
              <a:rPr lang="pt-BR" smtClean="0"/>
              <a:t>19/04/2014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2434495-4831-4922-B3B4-2B8209756D90}"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D6D70DA-FB39-4196-AA77-3EF0A0E1EA96}" type="datetimeFigureOut">
              <a:rPr lang="pt-BR" smtClean="0"/>
              <a:t>19/04/2014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2434495-4831-4922-B3B4-2B8209756D90}"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0D6D70DA-FB39-4196-AA77-3EF0A0E1EA96}" type="datetimeFigureOut">
              <a:rPr lang="pt-BR" smtClean="0"/>
              <a:t>19/04/2014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2434495-4831-4922-B3B4-2B8209756D90}"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0D6D70DA-FB39-4196-AA77-3EF0A0E1EA96}" type="datetimeFigureOut">
              <a:rPr lang="pt-BR" smtClean="0"/>
              <a:t>19/04/2014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2434495-4831-4922-B3B4-2B8209756D90}"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0D6D70DA-FB39-4196-AA77-3EF0A0E1EA96}" type="datetimeFigureOut">
              <a:rPr lang="pt-BR" smtClean="0"/>
              <a:t>19/04/2014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92434495-4831-4922-B3B4-2B8209756D90}"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0D6D70DA-FB39-4196-AA77-3EF0A0E1EA96}" type="datetimeFigureOut">
              <a:rPr lang="pt-BR" smtClean="0"/>
              <a:t>19/04/2014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92434495-4831-4922-B3B4-2B8209756D90}"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D6D70DA-FB39-4196-AA77-3EF0A0E1EA96}" type="datetimeFigureOut">
              <a:rPr lang="pt-BR" smtClean="0"/>
              <a:t>19/04/2014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92434495-4831-4922-B3B4-2B8209756D90}"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0D6D70DA-FB39-4196-AA77-3EF0A0E1EA96}" type="datetimeFigureOut">
              <a:rPr lang="pt-BR" smtClean="0"/>
              <a:t>19/04/2014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2434495-4831-4922-B3B4-2B8209756D90}"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0D6D70DA-FB39-4196-AA77-3EF0A0E1EA96}" type="datetimeFigureOut">
              <a:rPr lang="pt-BR" smtClean="0"/>
              <a:t>19/04/2014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2434495-4831-4922-B3B4-2B8209756D90}"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D70DA-FB39-4196-AA77-3EF0A0E1EA96}" type="datetimeFigureOut">
              <a:rPr lang="pt-BR" smtClean="0"/>
              <a:t>19/04/2014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34495-4831-4922-B3B4-2B8209756D90}"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88641"/>
            <a:ext cx="7772400" cy="1152127"/>
          </a:xfrm>
        </p:spPr>
        <p:txBody>
          <a:bodyPr/>
          <a:lstStyle/>
          <a:p>
            <a:r>
              <a:rPr lang="pt-BR" dirty="0" smtClean="0"/>
              <a:t>DONS DE PODER</a:t>
            </a:r>
            <a:endParaRPr lang="pt-BR" dirty="0"/>
          </a:p>
        </p:txBody>
      </p:sp>
      <p:sp>
        <p:nvSpPr>
          <p:cNvPr id="3" name="Subtítulo 2"/>
          <p:cNvSpPr>
            <a:spLocks noGrp="1"/>
          </p:cNvSpPr>
          <p:nvPr>
            <p:ph type="subTitle" idx="1"/>
          </p:nvPr>
        </p:nvSpPr>
        <p:spPr/>
        <p:txBody>
          <a:bodyPr/>
          <a:lstStyle/>
          <a:p>
            <a:endParaRPr lang="pt-BR"/>
          </a:p>
        </p:txBody>
      </p:sp>
      <p:pic>
        <p:nvPicPr>
          <p:cNvPr id="5" name="Imagem 4" descr="download.jpg"/>
          <p:cNvPicPr>
            <a:picLocks noChangeAspect="1"/>
          </p:cNvPicPr>
          <p:nvPr/>
        </p:nvPicPr>
        <p:blipFill>
          <a:blip r:embed="rId2" cstate="print"/>
          <a:stretch>
            <a:fillRect/>
          </a:stretch>
        </p:blipFill>
        <p:spPr>
          <a:xfrm>
            <a:off x="539552" y="1484785"/>
            <a:ext cx="8136903" cy="511256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a:t>
            </a:r>
            <a:r>
              <a:rPr lang="pt-BR" dirty="0" smtClean="0"/>
              <a:t>ons de curar</a:t>
            </a:r>
            <a:endParaRPr lang="pt-BR" dirty="0"/>
          </a:p>
        </p:txBody>
      </p:sp>
      <p:sp>
        <p:nvSpPr>
          <p:cNvPr id="3" name="Espaço Reservado para Conteúdo 2"/>
          <p:cNvSpPr>
            <a:spLocks noGrp="1"/>
          </p:cNvSpPr>
          <p:nvPr>
            <p:ph idx="1"/>
          </p:nvPr>
        </p:nvSpPr>
        <p:spPr/>
        <p:txBody>
          <a:bodyPr>
            <a:normAutofit/>
          </a:bodyPr>
          <a:lstStyle/>
          <a:p>
            <a:pPr algn="ctr"/>
            <a:r>
              <a:rPr lang="pt-BR" sz="4800" dirty="0">
                <a:latin typeface="Arial" pitchFamily="34" charset="0"/>
                <a:cs typeface="Arial" pitchFamily="34" charset="0"/>
              </a:rPr>
              <a:t>os dons de curar é uma habilidade dada pelo Espírito Santo para que o corpo humano seja liberto das enfermidades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Dons de curar</a:t>
            </a:r>
            <a:endParaRPr lang="pt-BR" dirty="0"/>
          </a:p>
        </p:txBody>
      </p:sp>
      <p:sp>
        <p:nvSpPr>
          <p:cNvPr id="3" name="Espaço Reservado para Conteúdo 2"/>
          <p:cNvSpPr>
            <a:spLocks noGrp="1"/>
          </p:cNvSpPr>
          <p:nvPr>
            <p:ph idx="1"/>
          </p:nvPr>
        </p:nvSpPr>
        <p:spPr/>
        <p:txBody>
          <a:bodyPr>
            <a:normAutofit/>
          </a:bodyPr>
          <a:lstStyle/>
          <a:p>
            <a:pPr lvl="0" fontAlgn="base"/>
            <a:r>
              <a:rPr lang="pt-BR" dirty="0">
                <a:latin typeface="Arial" pitchFamily="34" charset="0"/>
                <a:cs typeface="Arial" pitchFamily="34" charset="0"/>
              </a:rPr>
              <a:t>Serve para autenticar a mensagem do evangelho e mostra que é chegado o reino de Deus</a:t>
            </a:r>
          </a:p>
          <a:p>
            <a:pPr>
              <a:buNone/>
            </a:pPr>
            <a:endParaRPr lang="pt-BR"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Dons de curar</a:t>
            </a:r>
            <a:endParaRPr lang="pt-BR" dirty="0"/>
          </a:p>
        </p:txBody>
      </p:sp>
      <p:sp>
        <p:nvSpPr>
          <p:cNvPr id="3" name="Espaço Reservado para Conteúdo 2"/>
          <p:cNvSpPr>
            <a:spLocks noGrp="1"/>
          </p:cNvSpPr>
          <p:nvPr>
            <p:ph idx="1"/>
          </p:nvPr>
        </p:nvSpPr>
        <p:spPr/>
        <p:txBody>
          <a:bodyPr>
            <a:normAutofit/>
          </a:bodyPr>
          <a:lstStyle/>
          <a:p>
            <a:pPr lvl="0" fontAlgn="base"/>
            <a:r>
              <a:rPr lang="pt-BR" dirty="0" smtClean="0">
                <a:latin typeface="Arial" pitchFamily="34" charset="0"/>
                <a:cs typeface="Arial" pitchFamily="34" charset="0"/>
              </a:rPr>
              <a:t>Serve para autenticar a mensagem do evangelho e mostra que é chegado o reino de Deus</a:t>
            </a:r>
          </a:p>
          <a:p>
            <a:pPr lvl="0" fontAlgn="base"/>
            <a:r>
              <a:rPr lang="pt-BR" dirty="0" smtClean="0">
                <a:latin typeface="Arial" pitchFamily="34" charset="0"/>
                <a:cs typeface="Arial" pitchFamily="34" charset="0"/>
              </a:rPr>
              <a:t>Traz conforto e saúde aos doentes e, assim, demonstra o atributo divino de misericórdia para com os que sofrem</a:t>
            </a:r>
          </a:p>
          <a:p>
            <a:pPr>
              <a:buNone/>
            </a:pPr>
            <a:endParaRPr lang="pt-BR" dirty="0" smtClean="0">
              <a:latin typeface="Arial" pitchFamily="34" charset="0"/>
              <a:cs typeface="Arial" pitchFamily="34" charset="0"/>
            </a:endParaRPr>
          </a:p>
          <a:p>
            <a:endParaRPr lang="pt-BR"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Dons de curar</a:t>
            </a:r>
            <a:endParaRPr lang="pt-BR" dirty="0"/>
          </a:p>
        </p:txBody>
      </p:sp>
      <p:sp>
        <p:nvSpPr>
          <p:cNvPr id="3" name="Espaço Reservado para Conteúdo 2"/>
          <p:cNvSpPr>
            <a:spLocks noGrp="1"/>
          </p:cNvSpPr>
          <p:nvPr>
            <p:ph idx="1"/>
          </p:nvPr>
        </p:nvSpPr>
        <p:spPr/>
        <p:txBody>
          <a:bodyPr>
            <a:normAutofit fontScale="92500" lnSpcReduction="10000"/>
          </a:bodyPr>
          <a:lstStyle/>
          <a:p>
            <a:pPr lvl="0" fontAlgn="base"/>
            <a:r>
              <a:rPr lang="pt-BR" dirty="0" smtClean="0">
                <a:latin typeface="Arial" pitchFamily="34" charset="0"/>
                <a:cs typeface="Arial" pitchFamily="34" charset="0"/>
              </a:rPr>
              <a:t>Serve para autenticar a mensagem do evangelho e mostra que é chegado o reino de Deus</a:t>
            </a:r>
          </a:p>
          <a:p>
            <a:pPr lvl="0" fontAlgn="base"/>
            <a:r>
              <a:rPr lang="pt-BR" dirty="0" smtClean="0">
                <a:latin typeface="Arial" pitchFamily="34" charset="0"/>
                <a:cs typeface="Arial" pitchFamily="34" charset="0"/>
              </a:rPr>
              <a:t>Traz conforto e saúde aos doentes e, assim, demonstra o atributo divino de misericórdia para com os que sofrem</a:t>
            </a:r>
          </a:p>
          <a:p>
            <a:pPr lvl="0" fontAlgn="base"/>
            <a:r>
              <a:rPr lang="pt-BR" dirty="0" smtClean="0">
                <a:latin typeface="Arial" pitchFamily="34" charset="0"/>
                <a:cs typeface="Arial" pitchFamily="34" charset="0"/>
              </a:rPr>
              <a:t>Provê oportunidades para que Deus seja glorificado à medida que as pessoas veem provas materiais de seu amor, bondade, poder, sabedoria e presença.</a:t>
            </a:r>
          </a:p>
          <a:p>
            <a:endParaRPr lang="pt-BR" dirty="0" smtClean="0">
              <a:latin typeface="Arial" pitchFamily="34" charset="0"/>
              <a:cs typeface="Arial" pitchFamily="34" charset="0"/>
            </a:endParaRPr>
          </a:p>
          <a:p>
            <a:endParaRPr lang="pt-BR"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Dons de curar</a:t>
            </a:r>
            <a:endParaRPr lang="pt-BR" dirty="0"/>
          </a:p>
        </p:txBody>
      </p:sp>
      <p:sp>
        <p:nvSpPr>
          <p:cNvPr id="3" name="Espaço Reservado para Conteúdo 2"/>
          <p:cNvSpPr>
            <a:spLocks noGrp="1"/>
          </p:cNvSpPr>
          <p:nvPr>
            <p:ph idx="1"/>
          </p:nvPr>
        </p:nvSpPr>
        <p:spPr/>
        <p:txBody>
          <a:bodyPr>
            <a:normAutofit/>
          </a:bodyPr>
          <a:lstStyle/>
          <a:p>
            <a:pPr lvl="0" fontAlgn="base"/>
            <a:r>
              <a:rPr lang="pt-BR" sz="4400" dirty="0" smtClean="0">
                <a:latin typeface="Arial" pitchFamily="34" charset="0"/>
                <a:cs typeface="Arial" pitchFamily="34" charset="0"/>
              </a:rPr>
              <a:t>O que dizer do uso de remédios?</a:t>
            </a:r>
          </a:p>
          <a:p>
            <a:endParaRPr lang="pt-BR" sz="44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Dons de curar</a:t>
            </a:r>
            <a:endParaRPr lang="pt-BR" dirty="0"/>
          </a:p>
        </p:txBody>
      </p:sp>
      <p:sp>
        <p:nvSpPr>
          <p:cNvPr id="3" name="Espaço Reservado para Conteúdo 2"/>
          <p:cNvSpPr>
            <a:spLocks noGrp="1"/>
          </p:cNvSpPr>
          <p:nvPr>
            <p:ph idx="1"/>
          </p:nvPr>
        </p:nvSpPr>
        <p:spPr/>
        <p:txBody>
          <a:bodyPr>
            <a:normAutofit/>
          </a:bodyPr>
          <a:lstStyle/>
          <a:p>
            <a:pPr lvl="0" fontAlgn="base"/>
            <a:r>
              <a:rPr lang="pt-BR" sz="4400" dirty="0" smtClean="0">
                <a:latin typeface="Arial" pitchFamily="34" charset="0"/>
                <a:cs typeface="Arial" pitchFamily="34" charset="0"/>
              </a:rPr>
              <a:t>O que dizer do uso de remédios?</a:t>
            </a:r>
          </a:p>
          <a:p>
            <a:pPr lvl="0" fontAlgn="base"/>
            <a:r>
              <a:rPr lang="pt-BR" sz="4400" dirty="0" smtClean="0">
                <a:latin typeface="Arial" pitchFamily="34" charset="0"/>
                <a:cs typeface="Arial" pitchFamily="34" charset="0"/>
              </a:rPr>
              <a:t>Mas, e se Deus não curar?</a:t>
            </a:r>
          </a:p>
          <a:p>
            <a:pPr>
              <a:buNone/>
            </a:pPr>
            <a:endParaRPr lang="pt-BR" sz="4400" dirty="0" smtClean="0">
              <a:latin typeface="Arial" pitchFamily="34" charset="0"/>
              <a:cs typeface="Arial" pitchFamily="34" charset="0"/>
            </a:endParaRPr>
          </a:p>
          <a:p>
            <a:endParaRPr lang="pt-BR" sz="44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Dons de curar</a:t>
            </a:r>
            <a:endParaRPr lang="pt-BR" dirty="0"/>
          </a:p>
        </p:txBody>
      </p:sp>
      <p:sp>
        <p:nvSpPr>
          <p:cNvPr id="3" name="Espaço Reservado para Conteúdo 2"/>
          <p:cNvSpPr>
            <a:spLocks noGrp="1"/>
          </p:cNvSpPr>
          <p:nvPr>
            <p:ph idx="1"/>
          </p:nvPr>
        </p:nvSpPr>
        <p:spPr/>
        <p:txBody>
          <a:bodyPr>
            <a:normAutofit/>
          </a:bodyPr>
          <a:lstStyle/>
          <a:p>
            <a:pPr lvl="0" fontAlgn="base"/>
            <a:r>
              <a:rPr lang="pt-BR" sz="4400" dirty="0" smtClean="0">
                <a:latin typeface="Arial" pitchFamily="34" charset="0"/>
                <a:cs typeface="Arial" pitchFamily="34" charset="0"/>
              </a:rPr>
              <a:t>O que dizer do uso de remédios?</a:t>
            </a:r>
          </a:p>
          <a:p>
            <a:pPr lvl="0" fontAlgn="base"/>
            <a:r>
              <a:rPr lang="pt-BR" sz="4400" dirty="0" smtClean="0">
                <a:latin typeface="Arial" pitchFamily="34" charset="0"/>
                <a:cs typeface="Arial" pitchFamily="34" charset="0"/>
              </a:rPr>
              <a:t>Mas, e se Deus não curar?</a:t>
            </a:r>
          </a:p>
          <a:p>
            <a:pPr lvl="0" fontAlgn="base"/>
            <a:r>
              <a:rPr lang="pt-BR" sz="4400" dirty="0" smtClean="0">
                <a:latin typeface="Arial" pitchFamily="34" charset="0"/>
                <a:cs typeface="Arial" pitchFamily="34" charset="0"/>
              </a:rPr>
              <a:t>Todos serão curados?</a:t>
            </a:r>
          </a:p>
          <a:p>
            <a:pPr>
              <a:buNone/>
            </a:pPr>
            <a:endParaRPr lang="pt-BR" sz="4400" dirty="0" smtClean="0">
              <a:latin typeface="Arial" pitchFamily="34" charset="0"/>
              <a:cs typeface="Arial" pitchFamily="34" charset="0"/>
            </a:endParaRPr>
          </a:p>
          <a:p>
            <a:endParaRPr lang="pt-BR" sz="4400"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Dons de curar</a:t>
            </a:r>
            <a:endParaRPr lang="pt-BR" dirty="0"/>
          </a:p>
        </p:txBody>
      </p:sp>
      <p:sp>
        <p:nvSpPr>
          <p:cNvPr id="3" name="Espaço Reservado para Conteúdo 2"/>
          <p:cNvSpPr>
            <a:spLocks noGrp="1"/>
          </p:cNvSpPr>
          <p:nvPr>
            <p:ph idx="1"/>
          </p:nvPr>
        </p:nvSpPr>
        <p:spPr/>
        <p:txBody>
          <a:bodyPr>
            <a:normAutofit/>
          </a:bodyPr>
          <a:lstStyle/>
          <a:p>
            <a:pPr lvl="0" fontAlgn="base"/>
            <a:r>
              <a:rPr lang="pt-BR" sz="4400" dirty="0" smtClean="0">
                <a:latin typeface="Arial" pitchFamily="34" charset="0"/>
                <a:cs typeface="Arial" pitchFamily="34" charset="0"/>
              </a:rPr>
              <a:t>O que dizer do uso de remédios?</a:t>
            </a:r>
          </a:p>
          <a:p>
            <a:pPr lvl="0" fontAlgn="base"/>
            <a:r>
              <a:rPr lang="pt-BR" sz="4400" dirty="0" smtClean="0">
                <a:latin typeface="Arial" pitchFamily="34" charset="0"/>
                <a:cs typeface="Arial" pitchFamily="34" charset="0"/>
              </a:rPr>
              <a:t>Mas, e se Deus não curar?</a:t>
            </a:r>
          </a:p>
          <a:p>
            <a:pPr lvl="0" fontAlgn="base"/>
            <a:r>
              <a:rPr lang="pt-BR" sz="4400" dirty="0" smtClean="0">
                <a:latin typeface="Arial" pitchFamily="34" charset="0"/>
                <a:cs typeface="Arial" pitchFamily="34" charset="0"/>
              </a:rPr>
              <a:t>Todos serão curados?</a:t>
            </a:r>
          </a:p>
          <a:p>
            <a:pPr lvl="0" fontAlgn="base"/>
            <a:r>
              <a:rPr lang="pt-BR" sz="4400" dirty="0" smtClean="0">
                <a:latin typeface="Arial" pitchFamily="34" charset="0"/>
                <a:cs typeface="Arial" pitchFamily="34" charset="0"/>
              </a:rPr>
              <a:t>Quem pode orar por curas?</a:t>
            </a:r>
          </a:p>
          <a:p>
            <a:endParaRPr lang="pt-BR" sz="4400" dirty="0" smtClean="0">
              <a:latin typeface="Arial" pitchFamily="34" charset="0"/>
              <a:cs typeface="Arial" pitchFamily="34" charset="0"/>
            </a:endParaRPr>
          </a:p>
          <a:p>
            <a:endParaRPr lang="pt-BR" sz="44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Dons de curar</a:t>
            </a:r>
            <a:endParaRPr lang="pt-BR" dirty="0"/>
          </a:p>
        </p:txBody>
      </p:sp>
      <p:sp>
        <p:nvSpPr>
          <p:cNvPr id="3" name="Espaço Reservado para Conteúdo 2"/>
          <p:cNvSpPr>
            <a:spLocks noGrp="1"/>
          </p:cNvSpPr>
          <p:nvPr>
            <p:ph idx="1"/>
          </p:nvPr>
        </p:nvSpPr>
        <p:spPr/>
        <p:txBody>
          <a:bodyPr>
            <a:normAutofit/>
          </a:bodyPr>
          <a:lstStyle/>
          <a:p>
            <a:r>
              <a:rPr lang="pt-BR" sz="4400" dirty="0">
                <a:latin typeface="Arial" pitchFamily="34" charset="0"/>
                <a:cs typeface="Arial" pitchFamily="34" charset="0"/>
              </a:rPr>
              <a:t>A cura vem pela fé combinada do que está enfermo com a do que está ministrando, a incredulidade pode tornar um grande inimigo para receber a cura.</a:t>
            </a:r>
          </a:p>
          <a:p>
            <a:endParaRPr lang="pt-BR" sz="4400"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Operação de milagres</a:t>
            </a:r>
            <a:endParaRPr lang="pt-BR" dirty="0"/>
          </a:p>
        </p:txBody>
      </p:sp>
      <p:pic>
        <p:nvPicPr>
          <p:cNvPr id="4" name="Espaço Reservado para Conteúdo 3" descr="MILAGRES.jpg"/>
          <p:cNvPicPr>
            <a:picLocks noGrp="1" noChangeAspect="1"/>
          </p:cNvPicPr>
          <p:nvPr>
            <p:ph idx="1"/>
          </p:nvPr>
        </p:nvPicPr>
        <p:blipFill>
          <a:blip r:embed="rId2" cstate="print"/>
          <a:stretch>
            <a:fillRect/>
          </a:stretch>
        </p:blipFill>
        <p:spPr>
          <a:xfrm>
            <a:off x="467544" y="1556792"/>
            <a:ext cx="8208911" cy="5112567"/>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Dom da Fé</a:t>
            </a:r>
            <a:endParaRPr lang="pt-BR" dirty="0"/>
          </a:p>
        </p:txBody>
      </p:sp>
      <p:pic>
        <p:nvPicPr>
          <p:cNvPr id="4" name="Espaço Reservado para Conteúdo 3" descr="FÉ.jpg"/>
          <p:cNvPicPr>
            <a:picLocks noGrp="1" noChangeAspect="1"/>
          </p:cNvPicPr>
          <p:nvPr>
            <p:ph idx="1"/>
          </p:nvPr>
        </p:nvPicPr>
        <p:blipFill>
          <a:blip r:embed="rId2" cstate="print"/>
          <a:stretch>
            <a:fillRect/>
          </a:stretch>
        </p:blipFill>
        <p:spPr>
          <a:xfrm>
            <a:off x="467544" y="1556792"/>
            <a:ext cx="8280920" cy="5040559"/>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Operação de milagres</a:t>
            </a:r>
            <a:endParaRPr lang="pt-BR" dirty="0"/>
          </a:p>
        </p:txBody>
      </p:sp>
      <p:sp>
        <p:nvSpPr>
          <p:cNvPr id="3" name="Espaço Reservado para Conteúdo 2"/>
          <p:cNvSpPr>
            <a:spLocks noGrp="1"/>
          </p:cNvSpPr>
          <p:nvPr>
            <p:ph idx="1"/>
          </p:nvPr>
        </p:nvSpPr>
        <p:spPr/>
        <p:txBody>
          <a:bodyPr>
            <a:normAutofit/>
          </a:bodyPr>
          <a:lstStyle/>
          <a:p>
            <a:pPr algn="ctr">
              <a:buNone/>
            </a:pPr>
            <a:r>
              <a:rPr lang="pt-BR" sz="6000" dirty="0">
                <a:latin typeface="Arial" pitchFamily="34" charset="0"/>
                <a:cs typeface="Arial" pitchFamily="34" charset="0"/>
              </a:rPr>
              <a:t>É uma intervenção sobrenatural às leis da natureza mediante o Espírito Santo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Operação de milagres</a:t>
            </a:r>
            <a:endParaRPr lang="pt-BR" dirty="0"/>
          </a:p>
        </p:txBody>
      </p:sp>
      <p:sp>
        <p:nvSpPr>
          <p:cNvPr id="3" name="Espaço Reservado para Conteúdo 2"/>
          <p:cNvSpPr>
            <a:spLocks noGrp="1"/>
          </p:cNvSpPr>
          <p:nvPr>
            <p:ph idx="1"/>
          </p:nvPr>
        </p:nvSpPr>
        <p:spPr/>
        <p:txBody>
          <a:bodyPr>
            <a:normAutofit/>
          </a:bodyPr>
          <a:lstStyle/>
          <a:p>
            <a:r>
              <a:rPr lang="pt-BR" sz="4000" dirty="0">
                <a:latin typeface="Arial" pitchFamily="34" charset="0"/>
                <a:cs typeface="Arial" pitchFamily="34" charset="0"/>
              </a:rPr>
              <a:t>Podemos definir o milagre como a intervenção sobrenatural no curso usual da natureza; uma suspensão temporária da ordem costumeira, mediante o Espírito de Deus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Operação de milagres</a:t>
            </a:r>
            <a:endParaRPr lang="pt-BR" dirty="0"/>
          </a:p>
        </p:txBody>
      </p:sp>
      <p:sp>
        <p:nvSpPr>
          <p:cNvPr id="3" name="Espaço Reservado para Conteúdo 2"/>
          <p:cNvSpPr>
            <a:spLocks noGrp="1"/>
          </p:cNvSpPr>
          <p:nvPr>
            <p:ph idx="1"/>
          </p:nvPr>
        </p:nvSpPr>
        <p:spPr/>
        <p:txBody>
          <a:bodyPr>
            <a:normAutofit/>
          </a:bodyPr>
          <a:lstStyle/>
          <a:p>
            <a:pPr>
              <a:buFont typeface="Wingdings" pitchFamily="2" charset="2"/>
              <a:buChar char="Ø"/>
            </a:pPr>
            <a:r>
              <a:rPr lang="pt-BR" sz="4800" dirty="0" smtClean="0">
                <a:latin typeface="Arial" pitchFamily="34" charset="0"/>
                <a:cs typeface="Arial" pitchFamily="34" charset="0"/>
              </a:rPr>
              <a:t>Edificação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Operação de milagres</a:t>
            </a:r>
            <a:endParaRPr lang="pt-BR" dirty="0"/>
          </a:p>
        </p:txBody>
      </p:sp>
      <p:sp>
        <p:nvSpPr>
          <p:cNvPr id="3" name="Espaço Reservado para Conteúdo 2"/>
          <p:cNvSpPr>
            <a:spLocks noGrp="1"/>
          </p:cNvSpPr>
          <p:nvPr>
            <p:ph idx="1"/>
          </p:nvPr>
        </p:nvSpPr>
        <p:spPr/>
        <p:txBody>
          <a:bodyPr>
            <a:normAutofit/>
          </a:bodyPr>
          <a:lstStyle/>
          <a:p>
            <a:pPr>
              <a:buFont typeface="Wingdings" pitchFamily="2" charset="2"/>
              <a:buChar char="Ø"/>
            </a:pPr>
            <a:r>
              <a:rPr lang="pt-BR" sz="4800" dirty="0" smtClean="0">
                <a:latin typeface="Arial" pitchFamily="34" charset="0"/>
                <a:cs typeface="Arial" pitchFamily="34" charset="0"/>
              </a:rPr>
              <a:t>Edificação</a:t>
            </a:r>
          </a:p>
          <a:p>
            <a:pPr>
              <a:buFont typeface="Wingdings" pitchFamily="2" charset="2"/>
              <a:buChar char="Ø"/>
            </a:pPr>
            <a:r>
              <a:rPr lang="pt-BR" sz="4800" dirty="0" smtClean="0">
                <a:latin typeface="Arial" pitchFamily="34" charset="0"/>
                <a:cs typeface="Arial" pitchFamily="34" charset="0"/>
              </a:rPr>
              <a:t>Fortalecimento da fé</a:t>
            </a:r>
          </a:p>
          <a:p>
            <a:pPr>
              <a:buNone/>
            </a:pPr>
            <a:endParaRPr lang="pt-BR" sz="4800"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Operação de milagres</a:t>
            </a:r>
            <a:endParaRPr lang="pt-BR" dirty="0"/>
          </a:p>
        </p:txBody>
      </p:sp>
      <p:sp>
        <p:nvSpPr>
          <p:cNvPr id="3" name="Espaço Reservado para Conteúdo 2"/>
          <p:cNvSpPr>
            <a:spLocks noGrp="1"/>
          </p:cNvSpPr>
          <p:nvPr>
            <p:ph idx="1"/>
          </p:nvPr>
        </p:nvSpPr>
        <p:spPr/>
        <p:txBody>
          <a:bodyPr>
            <a:normAutofit/>
          </a:bodyPr>
          <a:lstStyle/>
          <a:p>
            <a:pPr>
              <a:buFont typeface="Wingdings" pitchFamily="2" charset="2"/>
              <a:buChar char="Ø"/>
            </a:pPr>
            <a:r>
              <a:rPr lang="pt-BR" sz="4800" dirty="0" smtClean="0">
                <a:latin typeface="Arial" pitchFamily="34" charset="0"/>
                <a:cs typeface="Arial" pitchFamily="34" charset="0"/>
              </a:rPr>
              <a:t>Edificação</a:t>
            </a:r>
          </a:p>
          <a:p>
            <a:pPr>
              <a:buFont typeface="Wingdings" pitchFamily="2" charset="2"/>
              <a:buChar char="Ø"/>
            </a:pPr>
            <a:r>
              <a:rPr lang="pt-BR" sz="4800" dirty="0" smtClean="0">
                <a:latin typeface="Arial" pitchFamily="34" charset="0"/>
                <a:cs typeface="Arial" pitchFamily="34" charset="0"/>
              </a:rPr>
              <a:t>Fortalecimento da fé</a:t>
            </a:r>
          </a:p>
          <a:p>
            <a:pPr>
              <a:buFont typeface="Wingdings" pitchFamily="2" charset="2"/>
              <a:buChar char="Ø"/>
            </a:pPr>
            <a:r>
              <a:rPr lang="pt-BR" sz="4800" dirty="0" smtClean="0">
                <a:latin typeface="Arial" pitchFamily="34" charset="0"/>
                <a:cs typeface="Arial" pitchFamily="34" charset="0"/>
              </a:rPr>
              <a:t>Confirmação da palavra pregada</a:t>
            </a:r>
          </a:p>
          <a:p>
            <a:pPr>
              <a:buNone/>
            </a:pPr>
            <a:endParaRPr lang="pt-BR" sz="4800"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Operação de milagres</a:t>
            </a:r>
            <a:endParaRPr lang="pt-BR" dirty="0"/>
          </a:p>
        </p:txBody>
      </p:sp>
      <p:sp>
        <p:nvSpPr>
          <p:cNvPr id="3" name="Espaço Reservado para Conteúdo 2"/>
          <p:cNvSpPr>
            <a:spLocks noGrp="1"/>
          </p:cNvSpPr>
          <p:nvPr>
            <p:ph idx="1"/>
          </p:nvPr>
        </p:nvSpPr>
        <p:spPr/>
        <p:txBody>
          <a:bodyPr>
            <a:normAutofit/>
          </a:bodyPr>
          <a:lstStyle/>
          <a:p>
            <a:pPr>
              <a:buFont typeface="Wingdings" pitchFamily="2" charset="2"/>
              <a:buChar char="Ø"/>
            </a:pPr>
            <a:r>
              <a:rPr lang="pt-BR" sz="4800" dirty="0" smtClean="0">
                <a:latin typeface="Arial" pitchFamily="34" charset="0"/>
                <a:cs typeface="Arial" pitchFamily="34" charset="0"/>
              </a:rPr>
              <a:t>Edificação</a:t>
            </a:r>
          </a:p>
          <a:p>
            <a:pPr>
              <a:buFont typeface="Wingdings" pitchFamily="2" charset="2"/>
              <a:buChar char="Ø"/>
            </a:pPr>
            <a:r>
              <a:rPr lang="pt-BR" sz="4800" dirty="0" smtClean="0">
                <a:latin typeface="Arial" pitchFamily="34" charset="0"/>
                <a:cs typeface="Arial" pitchFamily="34" charset="0"/>
              </a:rPr>
              <a:t>Fortalecimento da fé</a:t>
            </a:r>
          </a:p>
          <a:p>
            <a:pPr>
              <a:buFont typeface="Wingdings" pitchFamily="2" charset="2"/>
              <a:buChar char="Ø"/>
            </a:pPr>
            <a:r>
              <a:rPr lang="pt-BR" sz="4800" dirty="0" smtClean="0">
                <a:latin typeface="Arial" pitchFamily="34" charset="0"/>
                <a:cs typeface="Arial" pitchFamily="34" charset="0"/>
              </a:rPr>
              <a:t>Confirmação da palavra pregada</a:t>
            </a:r>
          </a:p>
          <a:p>
            <a:pPr>
              <a:buFont typeface="Wingdings" pitchFamily="2" charset="2"/>
              <a:buChar char="Ø"/>
            </a:pPr>
            <a:r>
              <a:rPr lang="pt-BR" sz="4800" dirty="0" smtClean="0">
                <a:latin typeface="Arial" pitchFamily="34" charset="0"/>
                <a:cs typeface="Arial" pitchFamily="34" charset="0"/>
              </a:rPr>
              <a:t>Confirmação do ministério</a:t>
            </a:r>
          </a:p>
          <a:p>
            <a:endParaRPr lang="pt-BR" sz="4800"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Operação de milagres</a:t>
            </a:r>
            <a:endParaRPr lang="pt-BR" dirty="0"/>
          </a:p>
        </p:txBody>
      </p:sp>
      <p:sp>
        <p:nvSpPr>
          <p:cNvPr id="3" name="Espaço Reservado para Conteúdo 2"/>
          <p:cNvSpPr>
            <a:spLocks noGrp="1"/>
          </p:cNvSpPr>
          <p:nvPr>
            <p:ph idx="1"/>
          </p:nvPr>
        </p:nvSpPr>
        <p:spPr/>
        <p:txBody>
          <a:bodyPr>
            <a:normAutofit lnSpcReduction="10000"/>
          </a:bodyPr>
          <a:lstStyle/>
          <a:p>
            <a:pPr algn="ctr"/>
            <a:r>
              <a:rPr lang="pt-BR" sz="4400" dirty="0">
                <a:latin typeface="Arial" pitchFamily="34" charset="0"/>
                <a:cs typeface="Arial" pitchFamily="34" charset="0"/>
              </a:rPr>
              <a:t>A palavra grega é “</a:t>
            </a:r>
            <a:r>
              <a:rPr lang="pt-BR" sz="4400" dirty="0" err="1">
                <a:latin typeface="Arial" pitchFamily="34" charset="0"/>
                <a:cs typeface="Arial" pitchFamily="34" charset="0"/>
              </a:rPr>
              <a:t>energemo</a:t>
            </a:r>
            <a:r>
              <a:rPr lang="pt-BR" sz="4400" dirty="0">
                <a:latin typeface="Arial" pitchFamily="34" charset="0"/>
                <a:cs typeface="Arial" pitchFamily="34" charset="0"/>
              </a:rPr>
              <a:t> </a:t>
            </a:r>
            <a:r>
              <a:rPr lang="pt-BR" sz="4400" dirty="0" err="1">
                <a:latin typeface="Arial" pitchFamily="34" charset="0"/>
                <a:cs typeface="Arial" pitchFamily="34" charset="0"/>
              </a:rPr>
              <a:t>dunamis</a:t>
            </a:r>
            <a:r>
              <a:rPr lang="pt-BR" sz="4400" dirty="0">
                <a:latin typeface="Arial" pitchFamily="34" charset="0"/>
                <a:cs typeface="Arial" pitchFamily="34" charset="0"/>
              </a:rPr>
              <a:t>” que significa “energia do poder”, é a demonstração do poder de Deus. Significa maravilhas que impulsionam e deixam estonteados a atônitos.</a:t>
            </a:r>
          </a:p>
          <a:p>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Dom da Fé</a:t>
            </a:r>
            <a:endParaRPr lang="pt-BR" dirty="0"/>
          </a:p>
        </p:txBody>
      </p:sp>
      <p:sp>
        <p:nvSpPr>
          <p:cNvPr id="3" name="Espaço Reservado para Conteúdo 2"/>
          <p:cNvSpPr>
            <a:spLocks noGrp="1"/>
          </p:cNvSpPr>
          <p:nvPr>
            <p:ph idx="1"/>
          </p:nvPr>
        </p:nvSpPr>
        <p:spPr/>
        <p:txBody>
          <a:bodyPr>
            <a:normAutofit/>
          </a:bodyPr>
          <a:lstStyle/>
          <a:p>
            <a:r>
              <a:rPr lang="pt-BR" sz="4400" dirty="0">
                <a:latin typeface="Arial" pitchFamily="34" charset="0"/>
                <a:cs typeface="Arial" pitchFamily="34" charset="0"/>
              </a:rPr>
              <a:t>É a confiança em Deus de um modo sobrenatural. Manifesta-se somente em ocasiões especiais. Este dom movimenta os dons de cura e operação de milagres.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Dom da Fé</a:t>
            </a:r>
            <a:endParaRPr lang="pt-BR" dirty="0"/>
          </a:p>
        </p:txBody>
      </p:sp>
      <p:sp>
        <p:nvSpPr>
          <p:cNvPr id="3" name="Espaço Reservado para Conteúdo 2"/>
          <p:cNvSpPr>
            <a:spLocks noGrp="1"/>
          </p:cNvSpPr>
          <p:nvPr>
            <p:ph idx="1"/>
          </p:nvPr>
        </p:nvSpPr>
        <p:spPr/>
        <p:txBody>
          <a:bodyPr>
            <a:normAutofit/>
          </a:bodyPr>
          <a:lstStyle/>
          <a:p>
            <a:r>
              <a:rPr lang="pt-BR" sz="3600" dirty="0">
                <a:latin typeface="Arial" pitchFamily="34" charset="0"/>
                <a:cs typeface="Arial" pitchFamily="34" charset="0"/>
              </a:rPr>
              <a:t>É a liberação dada pelo Espírito Santo de Deus para que aquele que crê possa receber os milagres em sua vida cristã. Crer em Deus para aquelas causas impossíveis sabendo de antemão que esta é a vontade divina e que a resposta é certa.</a:t>
            </a:r>
          </a:p>
          <a:p>
            <a:endParaRPr lang="pt-BR" sz="36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A </a:t>
            </a:r>
            <a:r>
              <a:rPr lang="pt-BR" dirty="0"/>
              <a:t>Bíblia fala de quatro tipos de fé:</a:t>
            </a:r>
            <a:br>
              <a:rPr lang="pt-BR" dirty="0"/>
            </a:br>
            <a:endParaRPr lang="pt-BR" dirty="0"/>
          </a:p>
        </p:txBody>
      </p:sp>
      <p:sp>
        <p:nvSpPr>
          <p:cNvPr id="3" name="Espaço Reservado para Conteúdo 2"/>
          <p:cNvSpPr>
            <a:spLocks noGrp="1"/>
          </p:cNvSpPr>
          <p:nvPr>
            <p:ph idx="1"/>
          </p:nvPr>
        </p:nvSpPr>
        <p:spPr/>
        <p:txBody>
          <a:bodyPr>
            <a:normAutofit/>
          </a:bodyPr>
          <a:lstStyle/>
          <a:p>
            <a:pPr fontAlgn="base"/>
            <a:r>
              <a:rPr lang="pt-BR" sz="5400" dirty="0" smtClean="0">
                <a:latin typeface="Arial" pitchFamily="34" charset="0"/>
                <a:cs typeface="Arial" pitchFamily="34" charset="0"/>
              </a:rPr>
              <a:t> </a:t>
            </a:r>
            <a:r>
              <a:rPr lang="pt-BR" sz="5400" b="1" dirty="0">
                <a:latin typeface="Arial" pitchFamily="34" charset="0"/>
                <a:cs typeface="Arial" pitchFamily="34" charset="0"/>
              </a:rPr>
              <a:t>Fé </a:t>
            </a:r>
            <a:r>
              <a:rPr lang="pt-BR" sz="5400" b="1" dirty="0" smtClean="0">
                <a:latin typeface="Arial" pitchFamily="34" charset="0"/>
                <a:cs typeface="Arial" pitchFamily="34" charset="0"/>
              </a:rPr>
              <a:t>Salvadora</a:t>
            </a:r>
            <a:endParaRPr lang="pt-BR" sz="5400" dirty="0">
              <a:latin typeface="Arial" pitchFamily="34" charset="0"/>
              <a:cs typeface="Arial" pitchFamily="34" charset="0"/>
            </a:endParaRPr>
          </a:p>
          <a:p>
            <a:pPr fontAlgn="base">
              <a:buNone/>
            </a:pPr>
            <a:endParaRPr lang="pt-BR" sz="5400" dirty="0">
              <a:latin typeface="Arial" pitchFamily="34" charset="0"/>
              <a:cs typeface="Arial" pitchFamily="34" charset="0"/>
            </a:endParaRPr>
          </a:p>
          <a:p>
            <a:endParaRPr lang="pt-BR" sz="54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A Bíblia fala de quatro tipos de fé:</a:t>
            </a:r>
            <a:br>
              <a:rPr lang="pt-BR" dirty="0" smtClean="0"/>
            </a:br>
            <a:endParaRPr lang="pt-BR" dirty="0"/>
          </a:p>
        </p:txBody>
      </p:sp>
      <p:sp>
        <p:nvSpPr>
          <p:cNvPr id="3" name="Espaço Reservado para Conteúdo 2"/>
          <p:cNvSpPr>
            <a:spLocks noGrp="1"/>
          </p:cNvSpPr>
          <p:nvPr>
            <p:ph idx="1"/>
          </p:nvPr>
        </p:nvSpPr>
        <p:spPr/>
        <p:txBody>
          <a:bodyPr>
            <a:normAutofit/>
          </a:bodyPr>
          <a:lstStyle/>
          <a:p>
            <a:pPr fontAlgn="base"/>
            <a:r>
              <a:rPr lang="pt-BR" sz="5400" dirty="0" smtClean="0">
                <a:latin typeface="Arial" pitchFamily="34" charset="0"/>
                <a:cs typeface="Arial" pitchFamily="34" charset="0"/>
              </a:rPr>
              <a:t> </a:t>
            </a:r>
            <a:r>
              <a:rPr lang="pt-BR" sz="5400" b="1" dirty="0" smtClean="0">
                <a:latin typeface="Arial" pitchFamily="34" charset="0"/>
                <a:cs typeface="Arial" pitchFamily="34" charset="0"/>
              </a:rPr>
              <a:t>Fé Salvadora</a:t>
            </a:r>
            <a:endParaRPr lang="pt-BR" sz="5400" dirty="0" smtClean="0">
              <a:latin typeface="Arial" pitchFamily="34" charset="0"/>
              <a:cs typeface="Arial" pitchFamily="34" charset="0"/>
            </a:endParaRPr>
          </a:p>
          <a:p>
            <a:pPr fontAlgn="base"/>
            <a:r>
              <a:rPr lang="pt-BR" sz="5400" dirty="0" smtClean="0">
                <a:latin typeface="Arial" pitchFamily="34" charset="0"/>
                <a:cs typeface="Arial" pitchFamily="34" charset="0"/>
              </a:rPr>
              <a:t> </a:t>
            </a:r>
            <a:r>
              <a:rPr lang="pt-BR" sz="5400" b="1" dirty="0" smtClean="0">
                <a:latin typeface="Arial" pitchFamily="34" charset="0"/>
                <a:cs typeface="Arial" pitchFamily="34" charset="0"/>
              </a:rPr>
              <a:t>Fé Geral</a:t>
            </a:r>
            <a:endParaRPr lang="pt-BR" sz="5400" dirty="0" smtClean="0">
              <a:latin typeface="Arial" pitchFamily="34" charset="0"/>
              <a:cs typeface="Arial" pitchFamily="34" charset="0"/>
            </a:endParaRPr>
          </a:p>
          <a:p>
            <a:endParaRPr lang="pt-BR" sz="5400" dirty="0" smtClean="0">
              <a:latin typeface="Arial" pitchFamily="34" charset="0"/>
              <a:cs typeface="Arial" pitchFamily="34" charset="0"/>
            </a:endParaRPr>
          </a:p>
          <a:p>
            <a:endParaRPr lang="pt-BR" sz="54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A Bíblia fala de quatro tipos de fé:</a:t>
            </a:r>
            <a:br>
              <a:rPr lang="pt-BR" dirty="0" smtClean="0"/>
            </a:br>
            <a:endParaRPr lang="pt-BR" dirty="0"/>
          </a:p>
        </p:txBody>
      </p:sp>
      <p:sp>
        <p:nvSpPr>
          <p:cNvPr id="3" name="Espaço Reservado para Conteúdo 2"/>
          <p:cNvSpPr>
            <a:spLocks noGrp="1"/>
          </p:cNvSpPr>
          <p:nvPr>
            <p:ph idx="1"/>
          </p:nvPr>
        </p:nvSpPr>
        <p:spPr/>
        <p:txBody>
          <a:bodyPr>
            <a:normAutofit/>
          </a:bodyPr>
          <a:lstStyle/>
          <a:p>
            <a:pPr fontAlgn="base"/>
            <a:r>
              <a:rPr lang="pt-BR" sz="5400" dirty="0" smtClean="0">
                <a:latin typeface="Arial" pitchFamily="34" charset="0"/>
                <a:cs typeface="Arial" pitchFamily="34" charset="0"/>
              </a:rPr>
              <a:t> </a:t>
            </a:r>
            <a:r>
              <a:rPr lang="pt-BR" sz="5400" b="1" dirty="0" smtClean="0">
                <a:latin typeface="Arial" pitchFamily="34" charset="0"/>
                <a:cs typeface="Arial" pitchFamily="34" charset="0"/>
              </a:rPr>
              <a:t>Fé Salvadora</a:t>
            </a:r>
            <a:endParaRPr lang="pt-BR" sz="5400" dirty="0" smtClean="0">
              <a:latin typeface="Arial" pitchFamily="34" charset="0"/>
              <a:cs typeface="Arial" pitchFamily="34" charset="0"/>
            </a:endParaRPr>
          </a:p>
          <a:p>
            <a:pPr fontAlgn="base"/>
            <a:r>
              <a:rPr lang="pt-BR" sz="5400" dirty="0" smtClean="0">
                <a:latin typeface="Arial" pitchFamily="34" charset="0"/>
                <a:cs typeface="Arial" pitchFamily="34" charset="0"/>
              </a:rPr>
              <a:t> </a:t>
            </a:r>
            <a:r>
              <a:rPr lang="pt-BR" sz="5400" b="1" dirty="0" smtClean="0">
                <a:latin typeface="Arial" pitchFamily="34" charset="0"/>
                <a:cs typeface="Arial" pitchFamily="34" charset="0"/>
              </a:rPr>
              <a:t>Fé Geral</a:t>
            </a:r>
            <a:endParaRPr lang="pt-BR" sz="5400" dirty="0" smtClean="0">
              <a:latin typeface="Arial" pitchFamily="34" charset="0"/>
              <a:cs typeface="Arial" pitchFamily="34" charset="0"/>
            </a:endParaRPr>
          </a:p>
          <a:p>
            <a:pPr fontAlgn="base"/>
            <a:r>
              <a:rPr lang="pt-BR" sz="5400" dirty="0" smtClean="0">
                <a:latin typeface="Arial" pitchFamily="34" charset="0"/>
                <a:cs typeface="Arial" pitchFamily="34" charset="0"/>
              </a:rPr>
              <a:t> </a:t>
            </a:r>
            <a:r>
              <a:rPr lang="pt-BR" sz="5400" b="1" dirty="0" smtClean="0">
                <a:latin typeface="Arial" pitchFamily="34" charset="0"/>
                <a:cs typeface="Arial" pitchFamily="34" charset="0"/>
              </a:rPr>
              <a:t>O fruto da fé</a:t>
            </a:r>
            <a:endParaRPr lang="pt-BR" sz="5400" dirty="0" smtClean="0">
              <a:latin typeface="Arial" pitchFamily="34" charset="0"/>
              <a:cs typeface="Arial" pitchFamily="34" charset="0"/>
            </a:endParaRPr>
          </a:p>
          <a:p>
            <a:pPr fontAlgn="base">
              <a:buNone/>
            </a:pPr>
            <a:endParaRPr lang="pt-BR" sz="5400" dirty="0" smtClean="0">
              <a:latin typeface="Arial" pitchFamily="34" charset="0"/>
              <a:cs typeface="Arial" pitchFamily="34" charset="0"/>
            </a:endParaRPr>
          </a:p>
          <a:p>
            <a:endParaRPr lang="pt-BR" sz="5400" dirty="0" smtClean="0">
              <a:latin typeface="Arial" pitchFamily="34" charset="0"/>
              <a:cs typeface="Arial" pitchFamily="34" charset="0"/>
            </a:endParaRPr>
          </a:p>
          <a:p>
            <a:endParaRPr lang="pt-BR" sz="54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A Bíblia fala de quatro tipos de fé:</a:t>
            </a:r>
            <a:br>
              <a:rPr lang="pt-BR" dirty="0" smtClean="0"/>
            </a:br>
            <a:endParaRPr lang="pt-BR" dirty="0"/>
          </a:p>
        </p:txBody>
      </p:sp>
      <p:sp>
        <p:nvSpPr>
          <p:cNvPr id="3" name="Espaço Reservado para Conteúdo 2"/>
          <p:cNvSpPr>
            <a:spLocks noGrp="1"/>
          </p:cNvSpPr>
          <p:nvPr>
            <p:ph idx="1"/>
          </p:nvPr>
        </p:nvSpPr>
        <p:spPr/>
        <p:txBody>
          <a:bodyPr>
            <a:normAutofit/>
          </a:bodyPr>
          <a:lstStyle/>
          <a:p>
            <a:pPr fontAlgn="base"/>
            <a:r>
              <a:rPr lang="pt-BR" sz="5400" dirty="0" smtClean="0">
                <a:latin typeface="Arial" pitchFamily="34" charset="0"/>
                <a:cs typeface="Arial" pitchFamily="34" charset="0"/>
              </a:rPr>
              <a:t> </a:t>
            </a:r>
            <a:r>
              <a:rPr lang="pt-BR" sz="5400" b="1" dirty="0" smtClean="0">
                <a:latin typeface="Arial" pitchFamily="34" charset="0"/>
                <a:cs typeface="Arial" pitchFamily="34" charset="0"/>
              </a:rPr>
              <a:t>Fé Salvadora</a:t>
            </a:r>
            <a:endParaRPr lang="pt-BR" sz="5400" dirty="0" smtClean="0">
              <a:latin typeface="Arial" pitchFamily="34" charset="0"/>
              <a:cs typeface="Arial" pitchFamily="34" charset="0"/>
            </a:endParaRPr>
          </a:p>
          <a:p>
            <a:pPr fontAlgn="base"/>
            <a:r>
              <a:rPr lang="pt-BR" sz="5400" dirty="0" smtClean="0">
                <a:latin typeface="Arial" pitchFamily="34" charset="0"/>
                <a:cs typeface="Arial" pitchFamily="34" charset="0"/>
              </a:rPr>
              <a:t> </a:t>
            </a:r>
            <a:r>
              <a:rPr lang="pt-BR" sz="5400" b="1" dirty="0" smtClean="0">
                <a:latin typeface="Arial" pitchFamily="34" charset="0"/>
                <a:cs typeface="Arial" pitchFamily="34" charset="0"/>
              </a:rPr>
              <a:t>Fé Geral</a:t>
            </a:r>
            <a:endParaRPr lang="pt-BR" sz="5400" dirty="0" smtClean="0">
              <a:latin typeface="Arial" pitchFamily="34" charset="0"/>
              <a:cs typeface="Arial" pitchFamily="34" charset="0"/>
            </a:endParaRPr>
          </a:p>
          <a:p>
            <a:pPr fontAlgn="base"/>
            <a:r>
              <a:rPr lang="pt-BR" sz="5400" dirty="0" smtClean="0">
                <a:latin typeface="Arial" pitchFamily="34" charset="0"/>
                <a:cs typeface="Arial" pitchFamily="34" charset="0"/>
              </a:rPr>
              <a:t> </a:t>
            </a:r>
            <a:r>
              <a:rPr lang="pt-BR" sz="5400" b="1" dirty="0" smtClean="0">
                <a:latin typeface="Arial" pitchFamily="34" charset="0"/>
                <a:cs typeface="Arial" pitchFamily="34" charset="0"/>
              </a:rPr>
              <a:t>O fruto da fé</a:t>
            </a:r>
            <a:endParaRPr lang="pt-BR" sz="5400" dirty="0" smtClean="0">
              <a:latin typeface="Arial" pitchFamily="34" charset="0"/>
              <a:cs typeface="Arial" pitchFamily="34" charset="0"/>
            </a:endParaRPr>
          </a:p>
          <a:p>
            <a:pPr fontAlgn="base"/>
            <a:r>
              <a:rPr lang="pt-BR" sz="5400" dirty="0" smtClean="0">
                <a:latin typeface="Arial" pitchFamily="34" charset="0"/>
                <a:cs typeface="Arial" pitchFamily="34" charset="0"/>
              </a:rPr>
              <a:t> </a:t>
            </a:r>
            <a:r>
              <a:rPr lang="pt-BR" sz="5400" b="1" dirty="0" smtClean="0">
                <a:latin typeface="Arial" pitchFamily="34" charset="0"/>
                <a:cs typeface="Arial" pitchFamily="34" charset="0"/>
              </a:rPr>
              <a:t>O Dom da fé</a:t>
            </a:r>
            <a:endParaRPr lang="pt-BR" sz="5400" dirty="0" smtClean="0">
              <a:latin typeface="Arial" pitchFamily="34" charset="0"/>
              <a:cs typeface="Arial" pitchFamily="34" charset="0"/>
            </a:endParaRPr>
          </a:p>
          <a:p>
            <a:endParaRPr lang="pt-BR" sz="5400" dirty="0" smtClean="0">
              <a:latin typeface="Arial" pitchFamily="34" charset="0"/>
              <a:cs typeface="Arial" pitchFamily="34" charset="0"/>
            </a:endParaRPr>
          </a:p>
          <a:p>
            <a:endParaRPr lang="pt-BR" sz="54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Dons de curar</a:t>
            </a:r>
            <a:endParaRPr lang="pt-BR" dirty="0"/>
          </a:p>
        </p:txBody>
      </p:sp>
      <p:pic>
        <p:nvPicPr>
          <p:cNvPr id="4" name="Espaço Reservado para Conteúdo 3" descr="CURAS.jpg"/>
          <p:cNvPicPr>
            <a:picLocks noGrp="1" noChangeAspect="1"/>
          </p:cNvPicPr>
          <p:nvPr>
            <p:ph idx="1"/>
          </p:nvPr>
        </p:nvPicPr>
        <p:blipFill>
          <a:blip r:embed="rId2" cstate="print"/>
          <a:stretch>
            <a:fillRect/>
          </a:stretch>
        </p:blipFill>
        <p:spPr>
          <a:xfrm>
            <a:off x="467544" y="1556792"/>
            <a:ext cx="8280919" cy="5112568"/>
          </a:xfrm>
        </p:spPr>
      </p:pic>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543</Words>
  <Application>Microsoft Office PowerPoint</Application>
  <PresentationFormat>Apresentação na tela (4:3)</PresentationFormat>
  <Paragraphs>70</Paragraphs>
  <Slides>26</Slides>
  <Notes>0</Notes>
  <HiddenSlides>0</HiddenSlides>
  <MMClips>0</MMClips>
  <ScaleCrop>false</ScaleCrop>
  <HeadingPairs>
    <vt:vector size="4" baseType="variant">
      <vt:variant>
        <vt:lpstr>Tema</vt:lpstr>
      </vt:variant>
      <vt:variant>
        <vt:i4>1</vt:i4>
      </vt:variant>
      <vt:variant>
        <vt:lpstr>Títulos de slides</vt:lpstr>
      </vt:variant>
      <vt:variant>
        <vt:i4>26</vt:i4>
      </vt:variant>
    </vt:vector>
  </HeadingPairs>
  <TitlesOfParts>
    <vt:vector size="27" baseType="lpstr">
      <vt:lpstr>Tema do Office</vt:lpstr>
      <vt:lpstr>DONS DE PODER</vt:lpstr>
      <vt:lpstr>Dom da Fé</vt:lpstr>
      <vt:lpstr>Dom da Fé</vt:lpstr>
      <vt:lpstr>Dom da Fé</vt:lpstr>
      <vt:lpstr>A Bíblia fala de quatro tipos de fé: </vt:lpstr>
      <vt:lpstr>A Bíblia fala de quatro tipos de fé: </vt:lpstr>
      <vt:lpstr>A Bíblia fala de quatro tipos de fé: </vt:lpstr>
      <vt:lpstr>A Bíblia fala de quatro tipos de fé: </vt:lpstr>
      <vt:lpstr>Dons de curar</vt:lpstr>
      <vt:lpstr>Dons de curar</vt:lpstr>
      <vt:lpstr>Dons de curar</vt:lpstr>
      <vt:lpstr>Dons de curar</vt:lpstr>
      <vt:lpstr>Dons de curar</vt:lpstr>
      <vt:lpstr>Dons de curar</vt:lpstr>
      <vt:lpstr>Dons de curar</vt:lpstr>
      <vt:lpstr>Dons de curar</vt:lpstr>
      <vt:lpstr>Dons de curar</vt:lpstr>
      <vt:lpstr>Dons de curar</vt:lpstr>
      <vt:lpstr>Operação de milagres</vt:lpstr>
      <vt:lpstr>Operação de milagres</vt:lpstr>
      <vt:lpstr>Operação de milagres</vt:lpstr>
      <vt:lpstr>Operação de milagres</vt:lpstr>
      <vt:lpstr>Operação de milagres</vt:lpstr>
      <vt:lpstr>Operação de milagres</vt:lpstr>
      <vt:lpstr>Operação de milagres</vt:lpstr>
      <vt:lpstr>Operação de milagres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elias aparecido</dc:creator>
  <cp:lastModifiedBy>elias aparecido</cp:lastModifiedBy>
  <cp:revision>5</cp:revision>
  <dcterms:created xsi:type="dcterms:W3CDTF">2014-04-19T17:24:00Z</dcterms:created>
  <dcterms:modified xsi:type="dcterms:W3CDTF">2014-04-19T18:11:37Z</dcterms:modified>
</cp:coreProperties>
</file>